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154610"/>
            <a:ext cx="29019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97022-FDAC-2FFF-3426-8C04775AE643}"/>
              </a:ext>
            </a:extLst>
          </p:cNvPr>
          <p:cNvGrpSpPr/>
          <p:nvPr/>
        </p:nvGrpSpPr>
        <p:grpSpPr>
          <a:xfrm>
            <a:off x="5148154" y="159025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20878A2-7D48-15F3-E9E0-ACF67850B2F0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/septiembre/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F6B0E64-6532-6B8C-EC63-26FFB3656052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80</cp:revision>
  <dcterms:created xsi:type="dcterms:W3CDTF">2018-06-12T17:38:37Z</dcterms:created>
  <dcterms:modified xsi:type="dcterms:W3CDTF">2024-09-27T19:14:47Z</dcterms:modified>
</cp:coreProperties>
</file>