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77482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154610"/>
            <a:ext cx="290195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de subsidio, estímulo y apoyo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8D97022-FDAC-2FFF-3426-8C04775AE643}"/>
              </a:ext>
            </a:extLst>
          </p:cNvPr>
          <p:cNvGrpSpPr/>
          <p:nvPr/>
        </p:nvGrpSpPr>
        <p:grpSpPr>
          <a:xfrm>
            <a:off x="5148154" y="159025"/>
            <a:ext cx="4297980" cy="1073753"/>
            <a:chOff x="7820286" y="994753"/>
            <a:chExt cx="4297980" cy="107375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20878A2-7D48-15F3-E9E0-ACF67850B2F0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</a:t>
              </a:r>
              <a:r>
                <a:rPr lang="es-MX" sz="1200" b="1">
                  <a:solidFill>
                    <a:srgbClr val="6F0579"/>
                  </a:solidFill>
                </a:rPr>
                <a:t>/septiembre/</a:t>
              </a:r>
              <a:r>
                <a:rPr lang="es-MX" sz="1200" b="1" dirty="0">
                  <a:solidFill>
                    <a:srgbClr val="6F0579"/>
                  </a:solidFill>
                </a:rPr>
                <a:t>2024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F6B0E64-6532-6B8C-EC63-26FFB3656052}"/>
                </a:ext>
              </a:extLst>
            </p:cNvPr>
            <p:cNvSpPr/>
            <p:nvPr/>
          </p:nvSpPr>
          <p:spPr>
            <a:xfrm>
              <a:off x="7820286" y="1422175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IEC2020</cp:lastModifiedBy>
  <cp:revision>80</cp:revision>
  <dcterms:created xsi:type="dcterms:W3CDTF">2018-06-12T17:38:37Z</dcterms:created>
  <dcterms:modified xsi:type="dcterms:W3CDTF">2024-09-27T19:14:47Z</dcterms:modified>
</cp:coreProperties>
</file>